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8" r:id="rId4"/>
    <p:sldId id="265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4" r:id="rId39"/>
    <p:sldId id="312" r:id="rId40"/>
    <p:sldId id="313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B2B2B2"/>
    <a:srgbClr val="FDEADF"/>
    <a:srgbClr val="0D084C"/>
    <a:srgbClr val="FBFBEB"/>
    <a:srgbClr val="FF5050"/>
    <a:srgbClr val="F1DBEB"/>
    <a:srgbClr val="C9E7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92" d="100"/>
          <a:sy n="92" d="100"/>
        </p:scale>
        <p:origin x="-108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EB4C5-1007-475F-9690-D463848176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23441-FBAE-43BA-926A-2A458B8CEB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69B19-6D7A-4669-A01A-D2DF56850D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4BC0B3-D99F-420C-931B-3D21DBEA9B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036A3-FA4D-4D94-A65C-8B6571A45C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1300C-8BBB-4DEB-A7FA-DBADA93405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29A74-13C8-472D-AB8E-E0972338BD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0EBD0-3C21-4686-B535-801DD01463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928A0-500E-4D3C-A9A9-53E978CCB9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FD180-D6DE-4D2C-ACD0-8A1E3C93E8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A6DEF-B91A-4295-92CC-8D49457EB0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9CB66-EC8D-4311-ACC9-2E2FA9D664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81BD12B-45AA-48CB-8E3B-C7580F9B04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Enzyme Review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90600"/>
            <a:ext cx="8037854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A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479236" cy="507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479236" cy="507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D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479236" cy="507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14800"/>
            <a:ext cx="50258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479236" cy="507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14800"/>
            <a:ext cx="50258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A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055" y="971550"/>
            <a:ext cx="8011456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055" y="971550"/>
            <a:ext cx="8011456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A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68" y="1696003"/>
            <a:ext cx="9100832" cy="413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68" y="1696003"/>
            <a:ext cx="9100832" cy="413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B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788558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745163"/>
          </a:xfrm>
          <a:solidFill>
            <a:srgbClr val="FDEADF"/>
          </a:solidFill>
        </p:spPr>
        <p:txBody>
          <a:bodyPr/>
          <a:lstStyle/>
          <a:p>
            <a:r>
              <a:rPr lang="en-US"/>
              <a:t>*</a:t>
            </a: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838200" y="1676400"/>
            <a:ext cx="7315200" cy="3048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D084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Ready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788558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A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194" y="523875"/>
            <a:ext cx="8090662" cy="572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194" y="523875"/>
            <a:ext cx="8090662" cy="572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D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8548434" cy="19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8548434" cy="193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8026688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8026688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8026688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00600"/>
            <a:ext cx="430911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8026688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00600"/>
            <a:ext cx="430911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7628686" cy="435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3" name="Picture 6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6934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7628686" cy="435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A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774642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774642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458076" cy="573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458076" cy="573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A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989" y="457200"/>
            <a:ext cx="7596024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989" y="457200"/>
            <a:ext cx="7596024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D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0"/>
            <a:ext cx="3086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7526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Which diagram could represent a</a:t>
            </a:r>
          </a:p>
          <a:p>
            <a:r>
              <a:rPr lang="en-US" dirty="0" smtClean="0"/>
              <a:t>Non-competitive inhibitor?</a:t>
            </a:r>
          </a:p>
          <a:p>
            <a:endParaRPr lang="en-US" dirty="0" smtClean="0"/>
          </a:p>
        </p:txBody>
      </p:sp>
      <p:pic>
        <p:nvPicPr>
          <p:cNvPr id="48132" name="Picture 4" descr="http://t1.gstatic.com/images?q=tbn:ANd9GcR8Fy3jEUzURZlbujtu_QXQoMkz78AxKT9FogQogZnFmChJHl2G6XGCz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724400"/>
            <a:ext cx="1691501" cy="2133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781800" y="5029200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(d)</a:t>
            </a:r>
            <a:endParaRPr lang="en-US" sz="1400" dirty="0"/>
          </a:p>
        </p:txBody>
      </p:sp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0"/>
            <a:ext cx="3086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7526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Which diagram could represent a</a:t>
            </a:r>
          </a:p>
          <a:p>
            <a:r>
              <a:rPr lang="en-US" dirty="0" smtClean="0"/>
              <a:t>Non-competitive inhibitor?</a:t>
            </a:r>
          </a:p>
          <a:p>
            <a:endParaRPr lang="en-US" dirty="0" smtClean="0"/>
          </a:p>
        </p:txBody>
      </p:sp>
      <p:pic>
        <p:nvPicPr>
          <p:cNvPr id="48132" name="Picture 4" descr="http://t1.gstatic.com/images?q=tbn:ANd9GcR8Fy3jEUzURZlbujtu_QXQoMkz78AxKT9FogQogZnFmChJHl2G6XGCz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724400"/>
            <a:ext cx="1691501" cy="2133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781800" y="5029200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(d)</a:t>
            </a:r>
            <a:endParaRPr lang="en-US" sz="1400" dirty="0"/>
          </a:p>
        </p:txBody>
      </p:sp>
      <p:sp>
        <p:nvSpPr>
          <p:cNvPr id="10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25" y="2209800"/>
            <a:ext cx="88437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6" name="Picture 6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6934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B</a:t>
            </a:r>
            <a:endParaRPr lang="en-US" sz="9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25" y="2209800"/>
            <a:ext cx="88437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52600"/>
            <a:ext cx="8001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8001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B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24164"/>
            <a:ext cx="8918992" cy="251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24164"/>
            <a:ext cx="8918992" cy="251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5791200" y="4800600"/>
            <a:ext cx="3048000" cy="1905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dirty="0" smtClean="0"/>
              <a:t>C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0" name="Rectangle 5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8037854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WordArt 64"/>
          <p:cNvSpPr>
            <a:spLocks noChangeArrowheads="1" noChangeShapeType="1" noTextEdit="1"/>
          </p:cNvSpPr>
          <p:nvPr/>
        </p:nvSpPr>
        <p:spPr bwMode="auto">
          <a:xfrm rot="-1107380">
            <a:off x="4987925" y="1658938"/>
            <a:ext cx="3733800" cy="3281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Answer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0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64</Words>
  <Application>Microsoft Office PowerPoint</Application>
  <PresentationFormat>On-screen Show (4:3)</PresentationFormat>
  <Paragraphs>47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Arial</vt:lpstr>
      <vt:lpstr>Default Design</vt:lpstr>
      <vt:lpstr>Enzyme Review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Home</dc:creator>
  <cp:lastModifiedBy>user</cp:lastModifiedBy>
  <cp:revision>22</cp:revision>
  <dcterms:created xsi:type="dcterms:W3CDTF">2007-07-06T20:11:50Z</dcterms:created>
  <dcterms:modified xsi:type="dcterms:W3CDTF">2011-12-13T10:04:15Z</dcterms:modified>
</cp:coreProperties>
</file>